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5" r:id="rId5"/>
    <p:sldId id="25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56"/>
    <p:restoredTop sz="94599"/>
  </p:normalViewPr>
  <p:slideViewPr>
    <p:cSldViewPr snapToGrid="0" snapToObjects="1">
      <p:cViewPr varScale="1">
        <p:scale>
          <a:sx n="90" d="100"/>
          <a:sy n="90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F6785-BE49-644C-9EA9-1048F11DA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25E79D1-1232-8E43-8B6D-D5D5B7E42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D42893-8F8D-7448-84EF-F1CE167E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9537A1-0D8E-0245-ACFD-5CBE471D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CD556C4-4DD7-4A4D-BE41-3FDC25B3E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3982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8E898B-EAE3-5746-B859-01F032C9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5FDF0C1-01D7-464A-9873-604FE5FD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D9E2B4-72AD-A84B-9F49-C8C4AF788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2B37D10-7E19-0D49-A641-D8F12D399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F46E7E7-8F01-1B43-BA91-8AAB7A07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59445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49D6DE6-EEB4-384D-B03E-15840CFA12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C9FE11F-6712-5E44-9741-414745CDB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96B7B39-3295-064A-8753-48501CA45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6E16D1-A87D-884F-8ED8-CC5C14E6B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CE77559-4D6B-FD43-8164-78999B0A3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2954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5CB9EB-EBD2-284C-A3A8-668DAED22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3D39565-7F23-964A-9A56-9C66B44C3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14D1574-BCF8-624D-B4A5-D2A479F4B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39BE9C4-0574-564F-A9F5-882C0D90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73DF80E-D0F1-3542-8E5D-C0E9C7C7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170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AAF98C-C1EC-D746-934E-66C7BA966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9CB6FC-0879-D044-9A70-7DA722B2D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80A4033-134B-DB40-9957-D07AD7A8D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E174EDD-6C69-CD4F-83DD-F16DF612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16CC18F-D6C2-2A42-8F30-BB5E151ED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6546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8AC223-3AF0-C94F-A5EC-1EBBFEA5D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03F38E1-7677-4B47-8E5A-56D1BF416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899C1BB-8FF7-C54F-9205-E522DCB06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D35D29D-10C0-C343-A925-EB3695E2A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BD135B9-918C-CF42-9DD3-A1D90A10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B4DF8B0-40E0-AF42-BAA5-8710A2E6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409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E1A77-0ECE-5846-B767-0AD170D5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0098767-4267-704A-8958-237893C93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E165426-2DDC-4347-8A58-88FFE6A681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BDC39C6-FC0A-B74B-A6B8-A3A273498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A77A3CB-359A-F248-9151-38A504F424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91C141A0-6568-F94C-826F-B59C0B8BD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733DF3D-D713-DD4E-806A-8F37A519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C798AB31-F911-0F46-8541-F53789A1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307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CD4EBF-4DF5-5C45-9DC7-92CCEEC4B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A4515521-57FC-834F-A18A-2C032BC6C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D200771-70DF-234E-8F1B-B16959C3F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8CA10A5-8129-4B40-AE96-ED1F4A2F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7585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C10AA45-4915-E04E-AD1C-B957A02D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C8A59D8-AB7E-4A46-BFAB-46F53711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A8C175C-F088-2248-A785-0C572E2B0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234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949131-9492-054F-B59B-7DB9610E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CED8E83-007A-B44F-B0A3-55805933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D6E9A17-7B99-444E-9F65-70E78F7BE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0FB0428-ECF9-7344-94E8-CF80EF28A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520F23B-DFB7-2A4F-AC54-326BF82C1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C983C1D-C604-E848-BDFD-B9204445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547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2A86B-D274-6748-ADD3-DCCD567E6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1DA0869-06E7-484A-8991-7A3FAAF34B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0F054FE-E16C-B645-8006-215D85212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C8DE78C-8B03-8C40-9615-D08C4B053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0F8E9E2-BA8C-3944-85F9-871001C7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1BEC599-49D5-484E-8E67-97EB42B7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164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6A379EA-F250-1D45-BAD4-B2771CF39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B8A8AFF-0EA4-6F46-A4CF-995B5F2CD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A043492-846F-EB4E-B256-CBFBAC53CF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BC1C4-123F-6347-817B-940C34BCDACD}" type="datetimeFigureOut">
              <a:rPr lang="da-DK" smtClean="0"/>
              <a:t>24-10-2019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6F2F78B-B274-5243-BC7D-82DA87C60A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5AE2210-76E0-5C49-8EDD-0D2BA9A1C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531F8-BCFB-1F48-B169-0CCFB1C78F0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286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36D60D-CA52-3D46-A1BA-7A8F8BAF8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1430"/>
            <a:ext cx="9144000" cy="2387600"/>
          </a:xfrm>
        </p:spPr>
        <p:txBody>
          <a:bodyPr>
            <a:normAutofit/>
          </a:bodyPr>
          <a:lstStyle/>
          <a:p>
            <a:r>
              <a:rPr lang="da-DK" b="1" dirty="0"/>
              <a:t>Miljøledelse skal også være transportledelse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8E14DF6-6C4C-1443-9D0E-C1852D122C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/>
              <a:t>Workshop eftermiddag i Broen til Fremtidens årsmøde 2019</a:t>
            </a:r>
          </a:p>
          <a:p>
            <a:endParaRPr lang="da-DK" dirty="0"/>
          </a:p>
          <a:p>
            <a:r>
              <a:rPr lang="da-DK" dirty="0"/>
              <a:t>Tovholder:</a:t>
            </a:r>
          </a:p>
          <a:p>
            <a:r>
              <a:rPr lang="da-DK" dirty="0"/>
              <a:t>Poul Kattler, Dansk Magisterforening og Rådet for Bæredygtig Trafik</a:t>
            </a:r>
          </a:p>
        </p:txBody>
      </p:sp>
    </p:spTree>
    <p:extLst>
      <p:ext uri="{BB962C8B-B14F-4D97-AF65-F5344CB8AC3E}">
        <p14:creationId xmlns:p14="http://schemas.microsoft.com/office/powerpoint/2010/main" val="407419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2A603B-ABFD-0746-B564-48C277206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Arbejde i gruppen: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9B831A-ED40-934E-82DE-09861A8E4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Hvad kan indgå i din arbejdsplads’ transportpolitik?</a:t>
            </a:r>
          </a:p>
          <a:p>
            <a:r>
              <a:rPr lang="da-DK" dirty="0"/>
              <a:t>Hvilke store politiske krav skal vi rejse </a:t>
            </a:r>
            <a:r>
              <a:rPr lang="da-DK"/>
              <a:t>på området?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46415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8CA275-642B-A548-9E0A-AE4C176C8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Transport har det med at blive overset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BC3DBAA-2EA9-C946-A171-7D054D215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/>
              <a:t>Kort oplæg med dette indhold:</a:t>
            </a:r>
          </a:p>
          <a:p>
            <a:r>
              <a:rPr lang="da-DK" dirty="0"/>
              <a:t>Arbejdspladser efter en grøn omstilling af transportsektoren</a:t>
            </a:r>
          </a:p>
          <a:p>
            <a:r>
              <a:rPr lang="da-DK" dirty="0"/>
              <a:t>Principper for omstilling i transportsektoren</a:t>
            </a:r>
          </a:p>
          <a:p>
            <a:r>
              <a:rPr lang="da-DK" dirty="0"/>
              <a:t>Arrangementer og møder, persontransport</a:t>
            </a:r>
          </a:p>
          <a:p>
            <a:r>
              <a:rPr lang="da-DK" dirty="0"/>
              <a:t>Kundebesøg, persontransport</a:t>
            </a:r>
          </a:p>
          <a:p>
            <a:r>
              <a:rPr lang="da-DK" dirty="0"/>
              <a:t>Pendling</a:t>
            </a:r>
          </a:p>
          <a:p>
            <a:r>
              <a:rPr lang="da-DK" dirty="0"/>
              <a:t>Godstransport</a:t>
            </a:r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840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CA014B-90BE-1C48-999F-79735FA9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/>
              <a:t>Arbejdspladser efter en grøn omstilling af transportsektoren - m-</a:t>
            </a:r>
            <a:r>
              <a:rPr lang="da-DK" dirty="0" err="1"/>
              <a:t>five.de</a:t>
            </a:r>
            <a:endParaRPr lang="da-DK" dirty="0"/>
          </a:p>
        </p:txBody>
      </p:sp>
      <p:graphicFrame>
        <p:nvGraphicFramePr>
          <p:cNvPr id="4" name="Tabelle 6">
            <a:extLst>
              <a:ext uri="{FF2B5EF4-FFF2-40B4-BE49-F238E27FC236}">
                <a16:creationId xmlns:a16="http://schemas.microsoft.com/office/drawing/2014/main" id="{FFC37744-538F-C24F-8FC2-653C5B9758F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126471" cy="452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29072">
                  <a:extLst>
                    <a:ext uri="{9D8B030D-6E8A-4147-A177-3AD203B41FA5}">
                      <a16:colId xmlns:a16="http://schemas.microsoft.com/office/drawing/2014/main" val="2608894791"/>
                    </a:ext>
                  </a:extLst>
                </a:gridCol>
                <a:gridCol w="1391309">
                  <a:extLst>
                    <a:ext uri="{9D8B030D-6E8A-4147-A177-3AD203B41FA5}">
                      <a16:colId xmlns:a16="http://schemas.microsoft.com/office/drawing/2014/main" val="3803287263"/>
                    </a:ext>
                  </a:extLst>
                </a:gridCol>
                <a:gridCol w="1603045">
                  <a:extLst>
                    <a:ext uri="{9D8B030D-6E8A-4147-A177-3AD203B41FA5}">
                      <a16:colId xmlns:a16="http://schemas.microsoft.com/office/drawing/2014/main" val="2116182106"/>
                    </a:ext>
                  </a:extLst>
                </a:gridCol>
                <a:gridCol w="1603045">
                  <a:extLst>
                    <a:ext uri="{9D8B030D-6E8A-4147-A177-3AD203B41FA5}">
                      <a16:colId xmlns:a16="http://schemas.microsoft.com/office/drawing/2014/main" val="245970930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l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Beschäftigungszweig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REF-15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ES-35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MM-35</a:t>
                      </a:r>
                      <a:endParaRPr lang="de-DE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48995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im Bereich Kraftfahrzeugbau (inkl. NFZ und Omnibus), Handel und Wartung sowie Straßeninfrastruktur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1.930.800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1.654.600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1.270.900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727837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im öffentlichen Verkehr inkl. Schienenfahrzeugbau und -wartung sowie Schieneninfrastrukturherstellung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600.300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763.400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781.500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4048677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im Bereich Sharing-Dienste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4.000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155.500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203.800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2899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im Bereich Fahrradverkehr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46.100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91.700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174.700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64977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in der Digitalisierung des Verkehrs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55.900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67.100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68.300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422408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Beschäftigte Transportdienstleistungen (GV und KEP)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958.400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1.166.800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de-DE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1.166.800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8297196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l" fontAlgn="ctr"/>
                      <a:r>
                        <a:rPr lang="de-DE" sz="16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SUMME Beschäftigung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3.595.500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3.899.100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3.666.000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04808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14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1FD540-8802-6049-9010-E31378EEB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Undgå – skift - forbedre</a:t>
            </a: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0AFB4E1B-48BC-264E-80C7-82AD7B825C02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69950" y="1829594"/>
            <a:ext cx="10452100" cy="434340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410928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FB65B-0F04-244C-A002-8BB2B14E3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Arrangementer og møder, persontransport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B82746-1482-DF4A-87A6-EE126E160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Tilrettelæg uden at biler og fly er nødvendige, dvs.</a:t>
            </a:r>
          </a:p>
          <a:p>
            <a:r>
              <a:rPr lang="da-DK" dirty="0"/>
              <a:t>Gør det let at komme frem med </a:t>
            </a:r>
            <a:r>
              <a:rPr lang="da-DK" dirty="0" err="1"/>
              <a:t>off</a:t>
            </a:r>
            <a:r>
              <a:rPr lang="da-DK" dirty="0"/>
              <a:t>. Transport</a:t>
            </a:r>
          </a:p>
          <a:p>
            <a:r>
              <a:rPr lang="da-DK" dirty="0"/>
              <a:t>Meget større brug af </a:t>
            </a:r>
            <a:r>
              <a:rPr lang="da-DK" dirty="0" err="1"/>
              <a:t>webinarer</a:t>
            </a:r>
            <a:r>
              <a:rPr lang="da-DK" dirty="0"/>
              <a:t> og telemøder</a:t>
            </a:r>
          </a:p>
        </p:txBody>
      </p:sp>
    </p:spTree>
    <p:extLst>
      <p:ext uri="{BB962C8B-B14F-4D97-AF65-F5344CB8AC3E}">
        <p14:creationId xmlns:p14="http://schemas.microsoft.com/office/powerpoint/2010/main" val="265019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420EB3-E632-B646-8068-78500DFC1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Kundebesøg, persontransport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7AB84BA-8624-B34F-91A4-5C6484CF2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Man kan nå rigtig langt med tog, lejebil, bus og bruge rejsetiden til bedre ting end bag rattet</a:t>
            </a:r>
          </a:p>
          <a:p>
            <a:r>
              <a:rPr lang="da-DK" dirty="0"/>
              <a:t>Koordinere besøg bedre</a:t>
            </a:r>
          </a:p>
          <a:p>
            <a:r>
              <a:rPr lang="da-DK" dirty="0"/>
              <a:t>Undgå indenrigs flyvning helt</a:t>
            </a:r>
          </a:p>
          <a:p>
            <a:r>
              <a:rPr lang="da-DK" dirty="0"/>
              <a:t>Undgå at favorisere biltransport i forhold til økonomisk kompensation</a:t>
            </a:r>
          </a:p>
        </p:txBody>
      </p:sp>
    </p:spTree>
    <p:extLst>
      <p:ext uri="{BB962C8B-B14F-4D97-AF65-F5344CB8AC3E}">
        <p14:creationId xmlns:p14="http://schemas.microsoft.com/office/powerpoint/2010/main" val="369213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68B340-5138-F148-B580-83156A7E6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Pendling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DEE21A-6217-9244-BDBF-0914EAC3F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Fri parkering ved arbejdsplads er et kæmpe problem, sågar i midten af København – fremmer brug af bilen</a:t>
            </a:r>
          </a:p>
          <a:p>
            <a:r>
              <a:rPr lang="da-DK" dirty="0"/>
              <a:t>Cykler og el-cykler kan yde meget større transportarbejde</a:t>
            </a:r>
          </a:p>
          <a:p>
            <a:r>
              <a:rPr lang="da-DK" dirty="0"/>
              <a:t>Udnyt mere fleksible arbejdstider – godt på vejene og alle andre steder</a:t>
            </a:r>
          </a:p>
        </p:txBody>
      </p:sp>
    </p:spTree>
    <p:extLst>
      <p:ext uri="{BB962C8B-B14F-4D97-AF65-F5344CB8AC3E}">
        <p14:creationId xmlns:p14="http://schemas.microsoft.com/office/powerpoint/2010/main" val="2285620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74D989-C7C3-2746-87EF-5BD365D3E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Godstransport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7DAA5E5-26F1-F847-A273-71B65D0C7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Arbejde for at lagre kommer tættere på kunderne.</a:t>
            </a:r>
          </a:p>
          <a:p>
            <a:r>
              <a:rPr lang="da-DK" dirty="0"/>
              <a:t>Bedre optimering af brug af køretøjer, miljøzoner, cykeltransport.</a:t>
            </a:r>
          </a:p>
          <a:p>
            <a:r>
              <a:rPr lang="da-DK" dirty="0"/>
              <a:t>Rammebetingelser afgørende: Diesel for billig. Udenlandske chauffører for billige.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0910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89B3BB-ACCC-6D4D-BED2-EFBFBBD9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Stort katalog til at sætte ind i arbejdspladsernes miljøpolitikker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3FFC96A-6074-6641-A4F2-E5C822AF7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Mange konkrete ideer at hente i vores papir, flere er velkomne!</a:t>
            </a:r>
          </a:p>
          <a:p>
            <a:r>
              <a:rPr lang="da-DK" dirty="0"/>
              <a:t>Få det italesat som en kollektiv opgave, og vær ikke altid den hellige ånd på din arbejdsplads</a:t>
            </a:r>
          </a:p>
          <a:p>
            <a:r>
              <a:rPr lang="da-DK" dirty="0"/>
              <a:t>Det behøver ikke at være fordyrende, gerne det modsatte</a:t>
            </a:r>
          </a:p>
          <a:p>
            <a:r>
              <a:rPr lang="da-DK" dirty="0"/>
              <a:t>Kan måske lette stress-niveauet</a:t>
            </a:r>
          </a:p>
        </p:txBody>
      </p:sp>
    </p:spTree>
    <p:extLst>
      <p:ext uri="{BB962C8B-B14F-4D97-AF65-F5344CB8AC3E}">
        <p14:creationId xmlns:p14="http://schemas.microsoft.com/office/powerpoint/2010/main" val="71377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374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Miljøledelse skal også være transportledelse</vt:lpstr>
      <vt:lpstr>Transport har det med at blive overset</vt:lpstr>
      <vt:lpstr>Arbejdspladser efter en grøn omstilling af transportsektoren - m-five.de</vt:lpstr>
      <vt:lpstr>Undgå – skift - forbedre</vt:lpstr>
      <vt:lpstr>Arrangementer og møder, persontransport</vt:lpstr>
      <vt:lpstr>Kundebesøg, persontransport</vt:lpstr>
      <vt:lpstr>Pendling</vt:lpstr>
      <vt:lpstr>Godstransport</vt:lpstr>
      <vt:lpstr>Stort katalog til at sætte ind i arbejdspladsernes miljøpolitikker</vt:lpstr>
      <vt:lpstr>Arbejde i gruppen: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Miljøledelse skal også være transportledelse</dc:title>
  <dc:creator>Poul Kattler</dc:creator>
  <cp:lastModifiedBy>Poul Kattler</cp:lastModifiedBy>
  <cp:revision>5</cp:revision>
  <cp:lastPrinted>2019-10-23T09:19:39Z</cp:lastPrinted>
  <dcterms:created xsi:type="dcterms:W3CDTF">2019-10-23T08:57:19Z</dcterms:created>
  <dcterms:modified xsi:type="dcterms:W3CDTF">2019-10-24T15:23:30Z</dcterms:modified>
</cp:coreProperties>
</file>