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3" r:id="rId4"/>
    <p:sldId id="265" r:id="rId5"/>
    <p:sldId id="258" r:id="rId6"/>
    <p:sldId id="259" r:id="rId7"/>
    <p:sldId id="260" r:id="rId8"/>
    <p:sldId id="261" r:id="rId9"/>
    <p:sldId id="262" r:id="rId10"/>
    <p:sldId id="264" r:id="rId11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4956"/>
    <p:restoredTop sz="94599"/>
  </p:normalViewPr>
  <p:slideViewPr>
    <p:cSldViewPr snapToGrid="0" snapToObjects="1">
      <p:cViewPr varScale="1">
        <p:scale>
          <a:sx n="90" d="100"/>
          <a:sy n="90" d="100"/>
        </p:scale>
        <p:origin x="84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EFF6785-BE49-644C-9EA9-1048F11DA9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D25E79D1-1232-8E43-8B6D-D5D5B7E42A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A4D42893-8F8D-7448-84EF-F1CE167E30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BC1C4-123F-6347-817B-940C34BCDACD}" type="datetimeFigureOut">
              <a:rPr lang="da-DK" smtClean="0"/>
              <a:t>24-10-2019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9E9537A1-0D8E-0245-ACFD-5CBE471DC6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2CD556C4-4DD7-4A4D-BE41-3FDC25B3E9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531F8-BCFB-1F48-B169-0CCFB1C78F0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739824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F8E898B-EAE3-5746-B859-01F032C947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A5FDF0C1-01D7-464A-9873-604FE5FD30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FBD9E2B4-72AD-A84B-9F49-C8C4AF7884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BC1C4-123F-6347-817B-940C34BCDACD}" type="datetimeFigureOut">
              <a:rPr lang="da-DK" smtClean="0"/>
              <a:t>24-10-2019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62B37D10-7E19-0D49-A641-D8F12D3990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2F46E7E7-8F01-1B43-BA91-8AAB7A076C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531F8-BCFB-1F48-B169-0CCFB1C78F0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594453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>
            <a:extLst>
              <a:ext uri="{FF2B5EF4-FFF2-40B4-BE49-F238E27FC236}">
                <a16:creationId xmlns:a16="http://schemas.microsoft.com/office/drawing/2014/main" id="{C49D6DE6-EEB4-384D-B03E-15840CFA12E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4C9FE11F-6712-5E44-9741-414745CDB07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296B7B39-3295-064A-8753-48501CA456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BC1C4-123F-6347-817B-940C34BCDACD}" type="datetimeFigureOut">
              <a:rPr lang="da-DK" smtClean="0"/>
              <a:t>24-10-2019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8E6E16D1-A87D-884F-8ED8-CC5C14E6B2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ACE77559-4D6B-FD43-8164-78999B0A3A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531F8-BCFB-1F48-B169-0CCFB1C78F0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129545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55CB9EB-EBD2-284C-A3A8-668DAED224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53D39565-7F23-964A-9A56-9C66B44C30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514D1574-BCF8-624D-B4A5-D2A479F4BE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BC1C4-123F-6347-817B-940C34BCDACD}" type="datetimeFigureOut">
              <a:rPr lang="da-DK" smtClean="0"/>
              <a:t>24-10-2019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739BE9C4-0574-564F-A9F5-882C0D9065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573DF80E-D0F1-3542-8E5D-C0E9C7C7BD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531F8-BCFB-1F48-B169-0CCFB1C78F0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217022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1AAF98C-C1EC-D746-934E-66C7BA9669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239CB6FC-0879-D044-9A70-7DA722B2DC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280A4033-134B-DB40-9957-D07AD7A8DE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BC1C4-123F-6347-817B-940C34BCDACD}" type="datetimeFigureOut">
              <a:rPr lang="da-DK" smtClean="0"/>
              <a:t>24-10-2019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CE174EDD-6C69-CD4F-83DD-F16DF6127E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216CC18F-D6C2-2A42-8F30-BB5E151ED6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531F8-BCFB-1F48-B169-0CCFB1C78F0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86546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A8AC223-3AF0-C94F-A5EC-1EBBFEA5DA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203F38E1-7677-4B47-8E5A-56D1BF416A6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2899C1BB-8FF7-C54F-9205-E522DCB065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5D35D29D-10C0-C343-A925-EB3695E2AA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BC1C4-123F-6347-817B-940C34BCDACD}" type="datetimeFigureOut">
              <a:rPr lang="da-DK" smtClean="0"/>
              <a:t>24-10-2019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8BD135B9-918C-CF42-9DD3-A1D90A10AF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BB4DF8B0-40E0-AF42-BAA5-8710A2E681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531F8-BCFB-1F48-B169-0CCFB1C78F0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140936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D8E1A77-0ECE-5846-B767-0AD170D533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F0098767-4267-704A-8958-237893C93F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EE165426-2DDC-4347-8A58-88FFE6A681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BBDC39C6-FC0A-B74B-A6B8-A3A27349822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id="{2A77A3CB-359A-F248-9151-38A504F4248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>
            <a:extLst>
              <a:ext uri="{FF2B5EF4-FFF2-40B4-BE49-F238E27FC236}">
                <a16:creationId xmlns:a16="http://schemas.microsoft.com/office/drawing/2014/main" id="{91C141A0-6568-F94C-826F-B59C0B8BDD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BC1C4-123F-6347-817B-940C34BCDACD}" type="datetimeFigureOut">
              <a:rPr lang="da-DK" smtClean="0"/>
              <a:t>24-10-2019</a:t>
            </a:fld>
            <a:endParaRPr lang="da-DK"/>
          </a:p>
        </p:txBody>
      </p:sp>
      <p:sp>
        <p:nvSpPr>
          <p:cNvPr id="8" name="Pladsholder til sidefod 7">
            <a:extLst>
              <a:ext uri="{FF2B5EF4-FFF2-40B4-BE49-F238E27FC236}">
                <a16:creationId xmlns:a16="http://schemas.microsoft.com/office/drawing/2014/main" id="{C733DF3D-D713-DD4E-806A-8F37A51995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id="{C798AB31-F911-0F46-8541-F53789A19B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531F8-BCFB-1F48-B169-0CCFB1C78F0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430779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ACD4EBF-4DF5-5C45-9DC7-92CCEEC4B1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A4515521-57FC-834F-A18A-2C032BC6C7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BC1C4-123F-6347-817B-940C34BCDACD}" type="datetimeFigureOut">
              <a:rPr lang="da-DK" smtClean="0"/>
              <a:t>24-10-2019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7D200771-70DF-234E-8F1B-B16959C3F7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E8CA10A5-8129-4B40-AE96-ED1F4A2FDF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531F8-BCFB-1F48-B169-0CCFB1C78F0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075858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>
            <a:extLst>
              <a:ext uri="{FF2B5EF4-FFF2-40B4-BE49-F238E27FC236}">
                <a16:creationId xmlns:a16="http://schemas.microsoft.com/office/drawing/2014/main" id="{EC10AA45-4915-E04E-AD1C-B957A02D22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BC1C4-123F-6347-817B-940C34BCDACD}" type="datetimeFigureOut">
              <a:rPr lang="da-DK" smtClean="0"/>
              <a:t>24-10-2019</a:t>
            </a:fld>
            <a:endParaRPr lang="da-DK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1C8A59D8-AB7E-4A46-BFAB-46F5371142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0A8C175C-F088-2248-A785-0C572E2B0F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531F8-BCFB-1F48-B169-0CCFB1C78F0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234093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2949131-9492-054F-B59B-7DB9610E5B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2CED8E83-007A-B44F-B0A3-5580593304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CD6E9A17-7B99-444E-9F65-70E78F7BE8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B0FB0428-ECF9-7344-94E8-CF80EF28A6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BC1C4-123F-6347-817B-940C34BCDACD}" type="datetimeFigureOut">
              <a:rPr lang="da-DK" smtClean="0"/>
              <a:t>24-10-2019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9520F23B-DFB7-2A4F-AC54-326BF82C14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EC983C1D-C604-E848-BDFD-B9204445E1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531F8-BCFB-1F48-B169-0CCFB1C78F0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954747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5C2A86B-D274-6748-ADD3-DCCD567E6E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billede 2">
            <a:extLst>
              <a:ext uri="{FF2B5EF4-FFF2-40B4-BE49-F238E27FC236}">
                <a16:creationId xmlns:a16="http://schemas.microsoft.com/office/drawing/2014/main" id="{21DA0869-06E7-484A-8991-7A3FAAF34BB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50F054FE-E16C-B645-8006-215D852127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5C8DE78C-8B03-8C40-9615-D08C4B0538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BC1C4-123F-6347-817B-940C34BCDACD}" type="datetimeFigureOut">
              <a:rPr lang="da-DK" smtClean="0"/>
              <a:t>24-10-2019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60F8E9E2-BA8C-3944-85F9-871001C76D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71BEC599-49D5-484E-8E67-97EB42B78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531F8-BCFB-1F48-B169-0CCFB1C78F0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416482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16A379EA-F250-1D45-BAD4-B2771CF394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6B8A8AFF-0EA4-6F46-A4CF-995B5F2CDF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6A043492-846F-EB4E-B256-CBFBAC53CF7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2BC1C4-123F-6347-817B-940C34BCDACD}" type="datetimeFigureOut">
              <a:rPr lang="da-DK" smtClean="0"/>
              <a:t>24-10-2019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96F2F78B-B274-5243-BC7D-82DA87C60A1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C5AE2210-76E0-5C49-8EDD-0D2BA9A1C08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E531F8-BCFB-1F48-B169-0CCFB1C78F0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528689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E36D60D-CA52-3D46-A1BA-7A8F8BAF81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851430"/>
            <a:ext cx="9144000" cy="2387600"/>
          </a:xfrm>
        </p:spPr>
        <p:txBody>
          <a:bodyPr>
            <a:normAutofit/>
          </a:bodyPr>
          <a:lstStyle/>
          <a:p>
            <a:r>
              <a:rPr lang="da-DK" b="1" dirty="0"/>
              <a:t>Miljøledelse skal også være transportledelse</a:t>
            </a:r>
            <a:endParaRPr lang="da-DK" dirty="0"/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B8E14DF6-6C4C-1443-9D0E-C1852D122C4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da-DK" dirty="0"/>
              <a:t>Workshop eftermiddag i Broen til Fremtidens årsmøde 2019</a:t>
            </a:r>
          </a:p>
          <a:p>
            <a:endParaRPr lang="da-DK" dirty="0"/>
          </a:p>
          <a:p>
            <a:r>
              <a:rPr lang="da-DK" dirty="0"/>
              <a:t>Tovholder:</a:t>
            </a:r>
          </a:p>
          <a:p>
            <a:r>
              <a:rPr lang="da-DK" dirty="0"/>
              <a:t>Poul Kattler, Dansk Magisterforening og Rådet for Bæredygtig Trafik</a:t>
            </a:r>
          </a:p>
        </p:txBody>
      </p:sp>
    </p:spTree>
    <p:extLst>
      <p:ext uri="{BB962C8B-B14F-4D97-AF65-F5344CB8AC3E}">
        <p14:creationId xmlns:p14="http://schemas.microsoft.com/office/powerpoint/2010/main" val="40741955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32A603B-ABFD-0746-B564-48C277206C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Arbejde i gruppen: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3B9B831A-ED40-934E-82DE-09861A8E4C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Hvad kan indgå i din arbejdsplads’ transportpolitik?</a:t>
            </a:r>
          </a:p>
          <a:p>
            <a:r>
              <a:rPr lang="da-DK" dirty="0"/>
              <a:t>Hvilke store politiske krav skal vi rejse </a:t>
            </a:r>
            <a:r>
              <a:rPr lang="da-DK"/>
              <a:t>på området?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7464156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58CA275-642B-A548-9E0A-AE4C176C81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Transport har det med at blive overset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9BC3DBAA-2EA9-C946-A171-7D054D2150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a-DK" dirty="0"/>
              <a:t>Kort oplæg med dette indhold:</a:t>
            </a:r>
          </a:p>
          <a:p>
            <a:r>
              <a:rPr lang="da-DK" dirty="0"/>
              <a:t>Arbejdspladser efter en grøn omstilling af transportsektoren</a:t>
            </a:r>
          </a:p>
          <a:p>
            <a:r>
              <a:rPr lang="da-DK" dirty="0"/>
              <a:t>Principper for omstilling i transportsektoren</a:t>
            </a:r>
          </a:p>
          <a:p>
            <a:r>
              <a:rPr lang="da-DK" dirty="0"/>
              <a:t>Arrangementer og møder, persontransport</a:t>
            </a:r>
          </a:p>
          <a:p>
            <a:r>
              <a:rPr lang="da-DK" dirty="0"/>
              <a:t>Kundebesøg, persontransport</a:t>
            </a:r>
          </a:p>
          <a:p>
            <a:r>
              <a:rPr lang="da-DK" dirty="0"/>
              <a:t>Pendling</a:t>
            </a:r>
          </a:p>
          <a:p>
            <a:r>
              <a:rPr lang="da-DK" dirty="0"/>
              <a:t>Godstransport</a:t>
            </a:r>
          </a:p>
          <a:p>
            <a:endParaRPr lang="da-DK" dirty="0"/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798401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ECA014B-90BE-1C48-999F-79735FA9A6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dirty="0"/>
              <a:t>Arbejdspladser efter en grøn omstilling af transportsektoren - m-</a:t>
            </a:r>
            <a:r>
              <a:rPr lang="da-DK" dirty="0" err="1"/>
              <a:t>five.de</a:t>
            </a:r>
            <a:endParaRPr lang="da-DK" dirty="0"/>
          </a:p>
        </p:txBody>
      </p:sp>
      <p:graphicFrame>
        <p:nvGraphicFramePr>
          <p:cNvPr id="4" name="Tabelle 6">
            <a:extLst>
              <a:ext uri="{FF2B5EF4-FFF2-40B4-BE49-F238E27FC236}">
                <a16:creationId xmlns:a16="http://schemas.microsoft.com/office/drawing/2014/main" id="{FFC37744-538F-C24F-8FC2-653C5B9758FE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126471" cy="45259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529072">
                  <a:extLst>
                    <a:ext uri="{9D8B030D-6E8A-4147-A177-3AD203B41FA5}">
                      <a16:colId xmlns:a16="http://schemas.microsoft.com/office/drawing/2014/main" val="2608894791"/>
                    </a:ext>
                  </a:extLst>
                </a:gridCol>
                <a:gridCol w="1391309">
                  <a:extLst>
                    <a:ext uri="{9D8B030D-6E8A-4147-A177-3AD203B41FA5}">
                      <a16:colId xmlns:a16="http://schemas.microsoft.com/office/drawing/2014/main" val="3803287263"/>
                    </a:ext>
                  </a:extLst>
                </a:gridCol>
                <a:gridCol w="1603045">
                  <a:extLst>
                    <a:ext uri="{9D8B030D-6E8A-4147-A177-3AD203B41FA5}">
                      <a16:colId xmlns:a16="http://schemas.microsoft.com/office/drawing/2014/main" val="2116182106"/>
                    </a:ext>
                  </a:extLst>
                </a:gridCol>
                <a:gridCol w="1603045">
                  <a:extLst>
                    <a:ext uri="{9D8B030D-6E8A-4147-A177-3AD203B41FA5}">
                      <a16:colId xmlns:a16="http://schemas.microsoft.com/office/drawing/2014/main" val="2459709303"/>
                    </a:ext>
                  </a:extLst>
                </a:gridCol>
              </a:tblGrid>
              <a:tr h="540000">
                <a:tc>
                  <a:txBody>
                    <a:bodyPr/>
                    <a:lstStyle/>
                    <a:p>
                      <a:pPr algn="l">
                        <a:lnSpc>
                          <a:spcPts val="16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de-DE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Beschäftigungszweig</a:t>
                      </a:r>
                      <a:endParaRPr lang="de-DE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de-DE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REF-15</a:t>
                      </a:r>
                      <a:endParaRPr lang="de-DE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de-DE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ES-35</a:t>
                      </a:r>
                      <a:endParaRPr lang="de-DE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de-DE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MM-35</a:t>
                      </a:r>
                      <a:endParaRPr lang="de-DE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04899559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l" fontAlgn="ctr"/>
                      <a:r>
                        <a:rPr lang="de-DE" sz="1600" b="1" kern="1200" dirty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Beschäftigte im Bereich Kraftfahrzeugbau (inkl. NFZ und Omnibus), Handel und Wartung sowie Straßeninfrastruktur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de-DE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1.930.800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de-DE" sz="160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1.654.600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de-DE" sz="160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1.270.900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67278372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l" fontAlgn="ctr"/>
                      <a:r>
                        <a:rPr lang="de-DE" sz="1600" b="1" kern="1200" dirty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Beschäftigte im öffentlichen Verkehr inkl. Schienenfahrzeugbau und -wartung sowie Schieneninfrastrukturherstellung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de-DE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600.300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de-DE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763.400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de-DE" sz="160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781.500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64048677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l" fontAlgn="ctr"/>
                      <a:r>
                        <a:rPr lang="de-DE" sz="1600" b="1" kern="1200" dirty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Beschäftigte im Bereich Sharing-Dienste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de-DE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4.000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de-DE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155.500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de-DE" sz="160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203.800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97289904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l" fontAlgn="ctr"/>
                      <a:r>
                        <a:rPr lang="de-DE" sz="1600" b="1" kern="1200" dirty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Beschäftigte im Bereich Fahrradverkehr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de-DE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46.100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de-DE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91.700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de-DE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174.700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4649774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l" fontAlgn="ctr"/>
                      <a:r>
                        <a:rPr lang="de-DE" sz="1600" b="1" kern="1200" dirty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Beschäftigte in der Digitalisierung des Verkehrs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de-DE" sz="160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55.900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de-DE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67.100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de-DE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68.300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24224083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l" fontAlgn="ctr"/>
                      <a:r>
                        <a:rPr lang="de-DE" sz="1600" b="1" kern="1200" dirty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Beschäftigte Transportdienstleistungen (GV und KEP)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de-DE" sz="160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958.400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de-DE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1.166.800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de-DE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1.166.800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98297196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l" fontAlgn="ctr"/>
                      <a:r>
                        <a:rPr lang="de-DE" sz="1600" b="1" kern="1200" dirty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SUMME Beschäftigung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3.595.500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3.899.100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3.666.000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048080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231434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A1FD540-8802-6049-9010-E31378EEB4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dirty="0"/>
              <a:t>Undgå – skift - forbedre</a:t>
            </a:r>
          </a:p>
        </p:txBody>
      </p:sp>
      <p:pic>
        <p:nvPicPr>
          <p:cNvPr id="4" name="image2.png">
            <a:extLst>
              <a:ext uri="{FF2B5EF4-FFF2-40B4-BE49-F238E27FC236}">
                <a16:creationId xmlns:a16="http://schemas.microsoft.com/office/drawing/2014/main" id="{0AFB4E1B-48BC-264E-80C7-82AD7B825C02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869950" y="1829594"/>
            <a:ext cx="10452100" cy="4343400"/>
          </a:xfrm>
          <a:prstGeom prst="rect">
            <a:avLst/>
          </a:prstGeom>
          <a:ln/>
        </p:spPr>
      </p:pic>
    </p:spTree>
    <p:extLst>
      <p:ext uri="{BB962C8B-B14F-4D97-AF65-F5344CB8AC3E}">
        <p14:creationId xmlns:p14="http://schemas.microsoft.com/office/powerpoint/2010/main" val="41092881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11FB65B-0F04-244C-A002-8BB2B14E31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Arrangementer og møder, persontransport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8DB82746-1482-DF4A-87A6-EE126E160D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Tilrettelæg uden at biler og fly er nødvendige, dvs.</a:t>
            </a:r>
          </a:p>
          <a:p>
            <a:r>
              <a:rPr lang="da-DK" dirty="0"/>
              <a:t>Gør det let at komme frem med </a:t>
            </a:r>
            <a:r>
              <a:rPr lang="da-DK" dirty="0" err="1"/>
              <a:t>off</a:t>
            </a:r>
            <a:r>
              <a:rPr lang="da-DK" dirty="0"/>
              <a:t>. Transport</a:t>
            </a:r>
          </a:p>
          <a:p>
            <a:r>
              <a:rPr lang="da-DK" dirty="0"/>
              <a:t>Meget større brug af </a:t>
            </a:r>
            <a:r>
              <a:rPr lang="da-DK" dirty="0" err="1"/>
              <a:t>webinarer</a:t>
            </a:r>
            <a:r>
              <a:rPr lang="da-DK" dirty="0"/>
              <a:t> og telemøder</a:t>
            </a:r>
          </a:p>
        </p:txBody>
      </p:sp>
    </p:spTree>
    <p:extLst>
      <p:ext uri="{BB962C8B-B14F-4D97-AF65-F5344CB8AC3E}">
        <p14:creationId xmlns:p14="http://schemas.microsoft.com/office/powerpoint/2010/main" val="2650194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D420EB3-E632-B646-8068-78500DFC11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Kundebesøg, persontransport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87AB84BA-8624-B34F-91A4-5C6484CF28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Man kan nå rigtig langt med tog, lejebil, bus og bruge rejsetiden til bedre ting end bag rattet</a:t>
            </a:r>
          </a:p>
          <a:p>
            <a:r>
              <a:rPr lang="da-DK" dirty="0"/>
              <a:t>Koordinere besøg bedre</a:t>
            </a:r>
          </a:p>
          <a:p>
            <a:r>
              <a:rPr lang="da-DK" dirty="0"/>
              <a:t>Undgå indenrigs flyvning helt</a:t>
            </a:r>
          </a:p>
          <a:p>
            <a:r>
              <a:rPr lang="da-DK" dirty="0"/>
              <a:t>Undgå at favorisere biltransport i forhold til økonomisk kompensation</a:t>
            </a:r>
          </a:p>
        </p:txBody>
      </p:sp>
    </p:spTree>
    <p:extLst>
      <p:ext uri="{BB962C8B-B14F-4D97-AF65-F5344CB8AC3E}">
        <p14:creationId xmlns:p14="http://schemas.microsoft.com/office/powerpoint/2010/main" val="3692138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268B340-5138-F148-B580-83156A7E66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Pendling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E1DEE21A-6217-9244-BDBF-0914EAC3F4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Fri parkering ved arbejdsplads er et kæmpe problem, sågar i midten af København – fremmer brug af bilen</a:t>
            </a:r>
          </a:p>
          <a:p>
            <a:r>
              <a:rPr lang="da-DK" dirty="0"/>
              <a:t>Cykler og el-cykler kan yde meget større transportarbejde</a:t>
            </a:r>
          </a:p>
          <a:p>
            <a:r>
              <a:rPr lang="da-DK" dirty="0"/>
              <a:t>Udnyt mere fleksible arbejdstider – godt på vejene og alle andre steder</a:t>
            </a:r>
          </a:p>
        </p:txBody>
      </p:sp>
    </p:spTree>
    <p:extLst>
      <p:ext uri="{BB962C8B-B14F-4D97-AF65-F5344CB8AC3E}">
        <p14:creationId xmlns:p14="http://schemas.microsoft.com/office/powerpoint/2010/main" val="2285620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E74D989-C7C3-2746-87EF-5BD365D3E8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Godstransport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77DAA5E5-26F1-F847-A273-71B65D0C73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Arbejde for at lagre kommer tættere på kunderne.</a:t>
            </a:r>
          </a:p>
          <a:p>
            <a:r>
              <a:rPr lang="da-DK" dirty="0"/>
              <a:t>Bedre optimering af brug af køretøjer, miljøzoner, cykeltransport.</a:t>
            </a:r>
          </a:p>
          <a:p>
            <a:r>
              <a:rPr lang="da-DK" dirty="0"/>
              <a:t>Rammebetingelser afgørende: Diesel for billig. Udenlandske chauffører for billige.</a:t>
            </a: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209107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589B3BB-ACCC-6D4D-BED2-EFBFBBD9EF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Stort katalog til at sætte ind i arbejdspladsernes miljøpolitikker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F3FFC96A-6074-6641-A4F2-E5C822AF79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Mange konkrete ideer at hente i vores papir, flere er velkomne!</a:t>
            </a:r>
          </a:p>
          <a:p>
            <a:r>
              <a:rPr lang="da-DK" dirty="0"/>
              <a:t>Få det italesat som en kollektiv opgave, og vær ikke altid den hellige ånd på din arbejdsplads</a:t>
            </a:r>
          </a:p>
          <a:p>
            <a:r>
              <a:rPr lang="da-DK" dirty="0"/>
              <a:t>Det behøver ikke at være fordyrende, gerne det modsatte</a:t>
            </a:r>
          </a:p>
          <a:p>
            <a:r>
              <a:rPr lang="da-DK" dirty="0"/>
              <a:t>Kan måske lette stress-niveauet</a:t>
            </a:r>
          </a:p>
        </p:txBody>
      </p:sp>
    </p:spTree>
    <p:extLst>
      <p:ext uri="{BB962C8B-B14F-4D97-AF65-F5344CB8AC3E}">
        <p14:creationId xmlns:p14="http://schemas.microsoft.com/office/powerpoint/2010/main" val="713778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</TotalTime>
  <Words>374</Words>
  <Application>Microsoft Office PowerPoint</Application>
  <PresentationFormat>Widescreen</PresentationFormat>
  <Paragraphs>72</Paragraphs>
  <Slides>10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Office-tema</vt:lpstr>
      <vt:lpstr>Miljøledelse skal også være transportledelse</vt:lpstr>
      <vt:lpstr>Transport har det med at blive overset</vt:lpstr>
      <vt:lpstr>Arbejdspladser efter en grøn omstilling af transportsektoren - m-five.de</vt:lpstr>
      <vt:lpstr>Undgå – skift - forbedre</vt:lpstr>
      <vt:lpstr>Arrangementer og møder, persontransport</vt:lpstr>
      <vt:lpstr>Kundebesøg, persontransport</vt:lpstr>
      <vt:lpstr>Pendling</vt:lpstr>
      <vt:lpstr>Godstransport</vt:lpstr>
      <vt:lpstr>Stort katalog til at sætte ind i arbejdspladsernes miljøpolitikker</vt:lpstr>
      <vt:lpstr>Arbejde i gruppen: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Miljøledelse skal også være transportledelse</dc:title>
  <dc:creator>Poul Kattler</dc:creator>
  <cp:lastModifiedBy>Poul Kattler</cp:lastModifiedBy>
  <cp:revision>5</cp:revision>
  <cp:lastPrinted>2019-10-23T09:19:39Z</cp:lastPrinted>
  <dcterms:created xsi:type="dcterms:W3CDTF">2019-10-23T08:57:19Z</dcterms:created>
  <dcterms:modified xsi:type="dcterms:W3CDTF">2019-10-24T15:23:30Z</dcterms:modified>
</cp:coreProperties>
</file>